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8163B6-7150-4478-A9A7-2312FF266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AAB0242-D1AD-4A21-9195-CA1081646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A0B7FE2-54BE-45D4-9BAD-5FCF02BF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AE54938-9D47-4BB3-8F20-F706AF6F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7A63D03-8869-44C2-A31B-DD8D1EE6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632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E30758C-6209-40D5-A22F-56BA77A1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24EDCC2-3168-4E69-8DE6-FFC5D33E8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BE40DB5-A70D-4FFF-BC07-114C9A14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31F7BEB-5BAB-4CF7-B36A-75716B7E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4E6BFA9-9647-4C18-A9F4-761A70FC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7065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427D3084-81DE-4553-9E1D-8EA48CF20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A83C845-103A-47EB-A1C8-369739C9F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FEC9BEF-7A59-40C8-AAB7-217E4BC1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6E46226-5101-4272-8066-02B41397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38BFA96-054E-4F32-8893-2FF90772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3181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ECBDB8-4B2C-460F-9CB7-81DDDED5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B5A0C70-C1BF-4523-8BD9-0AA282FD5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E97460B-E957-49A8-9FBE-097A97C7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F91EF1A-4951-4B3C-9CE2-CEF93722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68F7B12-9284-4479-BB1C-DC8CD275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65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6181D4-3B0A-4C94-B807-2769ECFA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E1E9BAE-2E76-408D-B28E-F70CA1088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28748D5-982A-4F0C-8BB9-A800636C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832D892-D68D-46D6-BCD0-2430612A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8AC8778-B873-4B69-B50C-064F95A0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5660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49FF8E-B59C-4A1E-8966-1CD798C5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AF310A8-B7E6-4235-ACB5-FAC35FDC4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F3A3F51-4171-42B5-BF89-96C5C2AF4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1A825EE-472A-4F68-B3FA-E6F367CF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186644C-53F9-49D4-9644-102E655D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E18E35B-FBF4-4D64-B8CE-C520B060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483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BE213D-866E-4E63-85DE-F99E3222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A289F28-6DFD-4A23-B2AB-93AE3843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36F430E-BD75-484D-B083-6B8B00101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BA58FE59-C6D0-4724-A99D-DDFC9C0E3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37B9201-D09D-472C-B6FE-21E69E7DC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327FEC4-8CE2-4441-9759-EE9E6DBF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ACB0B48-17BA-4E15-9C0C-8F1E29D2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134C896-A814-4799-83E1-876EFB49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3845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D893BC-C447-4277-9037-6AAE1A21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DDE3480-98F4-4013-9BDC-547718F4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5ED331A0-30CE-4BF5-8E87-F23CC1A9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7B5B60CE-084B-4B79-A363-B5C65244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70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32778DFE-C6D3-4CC4-81A4-5CBCECA2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6C09603F-EC08-4D42-A703-1EF89F72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5FBE5C8-3756-44B6-BF03-AFCE71F7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118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9EB024-AD58-4584-92C7-0906B92C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4AD977E-5E8A-4DCA-A8B7-654961C9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7C9CEB5-0723-4456-8261-8D6E5AC6E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DF84DEE-01A6-4BC4-895D-27DA5192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4DE756B-CA26-4BA9-B571-6BD308AA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0645645-C11C-4F1E-B1DE-AD137FC9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60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C7A83BC-3608-446A-AF09-29EA745E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7A55B87C-A924-4EF1-9308-25E254EFA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0732AE9-6158-4CAD-B275-54468395A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C02A96C-9F7C-4CF2-ADED-BB1823AC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6D676A0-CF81-4360-82CE-C4727DDE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8A4B922-6B76-4B19-9EBE-01EE437B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769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DBAF93ED-F35E-40D3-83DB-7BD2B4B5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4878948-8179-4D44-AABD-FD77E07F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36BE9C0-C720-41EC-8DA1-959ED03F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3BB8-83F9-493A-BA94-AB2C034800FF}" type="datetimeFigureOut">
              <a:rPr lang="hr-HR" smtClean="0"/>
              <a:pPr/>
              <a:t>11.10.2021.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6C6E22-1ADE-42BA-A131-BAD8FCD40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BB34395-E3E5-4421-83D2-A6CB1FB19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FF16-9BE2-4757-8A5D-206F4938C0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875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FE50AE-8AD4-4BA8-8677-45E8ABF1F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53DC06E-0BE8-4F5B-9277-2B4FAB80A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BD46F0-B33A-428E-B255-1A406C5D6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4D5C5B9-E0BA-4A8C-A55E-15D2B045C8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415F65D-F6F6-4E24-9785-83B27D943809}"/>
              </a:ext>
            </a:extLst>
          </p:cNvPr>
          <p:cNvSpPr txBox="1"/>
          <p:nvPr/>
        </p:nvSpPr>
        <p:spPr>
          <a:xfrm>
            <a:off x="6294268" y="1491804"/>
            <a:ext cx="5140171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4</a:t>
            </a:r>
          </a:p>
          <a:p>
            <a:r>
              <a:rPr lang="hr-HR" sz="4800" dirty="0">
                <a:solidFill>
                  <a:srgbClr val="FF66CC"/>
                </a:solidFill>
              </a:rPr>
              <a:t>HARD TO BELIEVE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C47174C-EA1D-4DBC-A543-AA36B5BFE9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53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FE50AE-8AD4-4BA8-8677-45E8ABF1F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53DC06E-0BE8-4F5B-9277-2B4FAB80A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BD46F0-B33A-428E-B255-1A406C5D6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8601023C-762B-4785-A4D1-EF44F1E19E82}"/>
              </a:ext>
            </a:extLst>
          </p:cNvPr>
          <p:cNvSpPr txBox="1"/>
          <p:nvPr/>
        </p:nvSpPr>
        <p:spPr>
          <a:xfrm>
            <a:off x="8240074" y="546309"/>
            <a:ext cx="3292019" cy="967957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bus stop, man, mask, fight, police</a:t>
            </a:r>
            <a:endParaRPr lang="hr-HR" sz="20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D60E27C-9E0A-485B-B750-710479A1D3A6}"/>
              </a:ext>
            </a:extLst>
          </p:cNvPr>
          <p:cNvSpPr txBox="1"/>
          <p:nvPr/>
        </p:nvSpPr>
        <p:spPr>
          <a:xfrm>
            <a:off x="8240073" y="1832184"/>
            <a:ext cx="3292019" cy="967957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000" dirty="0"/>
              <a:t>bus, banana </a:t>
            </a:r>
            <a:r>
              <a:rPr lang="hr-HR" sz="2000" dirty="0" err="1"/>
              <a:t>skin</a:t>
            </a:r>
            <a:r>
              <a:rPr lang="hr-HR" sz="2000" dirty="0"/>
              <a:t>, bike, </a:t>
            </a:r>
            <a:r>
              <a:rPr lang="hr-HR" sz="2000" dirty="0" err="1"/>
              <a:t>ambulance</a:t>
            </a:r>
            <a:endParaRPr lang="hr-HR" sz="2000" dirty="0"/>
          </a:p>
        </p:txBody>
      </p:sp>
      <p:pic>
        <p:nvPicPr>
          <p:cNvPr id="8" name="08_dip_in_8__l4_hard_to_believe_-_teenspeak">
            <a:hlinkClick r:id="" action="ppaction://media"/>
            <a:extLst>
              <a:ext uri="{FF2B5EF4-FFF2-40B4-BE49-F238E27FC236}">
                <a16:creationId xmlns:a16="http://schemas.microsoft.com/office/drawing/2014/main" xmlns="" id="{F0B7DD21-A545-48CE-A960-301E67F233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0" y="5049069"/>
            <a:ext cx="1549988" cy="154998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5C8C74C-3C1D-4294-89B5-C8F2E59523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50705"/>
          <a:stretch/>
        </p:blipFill>
        <p:spPr>
          <a:xfrm>
            <a:off x="4757480" y="2125290"/>
            <a:ext cx="3292020" cy="47327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A10AEDB1-A9ED-44AC-84CE-2EA4E026D2B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09203" y="3079751"/>
            <a:ext cx="3057525" cy="31051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A632C123-3ED4-4C0F-B015-47936F5C643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7225" y="3331220"/>
            <a:ext cx="3152775" cy="30480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95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6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FE50AE-8AD4-4BA8-8677-45E8ABF1F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53DC06E-0BE8-4F5B-9277-2B4FAB80A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BD46F0-B33A-428E-B255-1A406C5D6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301"/>
            <a:ext cx="12192000" cy="687185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ED1F808F-CA8E-45AA-9FDE-71477FFC617A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0742AAF-200E-4E4C-ADF1-C6DFEFD15523}"/>
              </a:ext>
            </a:extLst>
          </p:cNvPr>
          <p:cNvSpPr txBox="1"/>
          <p:nvPr/>
        </p:nvSpPr>
        <p:spPr>
          <a:xfrm>
            <a:off x="452234" y="2101800"/>
            <a:ext cx="7255701" cy="923330"/>
          </a:xfrm>
          <a:prstGeom prst="rect">
            <a:avLst/>
          </a:prstGeom>
          <a:solidFill>
            <a:srgbClr val="C9E4FF"/>
          </a:solidFill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rgbClr val="0070C0"/>
                </a:solidFill>
              </a:rPr>
              <a:t>Listen</a:t>
            </a:r>
            <a:r>
              <a:rPr lang="hr-HR" b="1" dirty="0">
                <a:solidFill>
                  <a:srgbClr val="0070C0"/>
                </a:solidFill>
              </a:rPr>
              <a:t> to </a:t>
            </a:r>
            <a:r>
              <a:rPr lang="hr-HR" b="1" dirty="0" err="1">
                <a:solidFill>
                  <a:srgbClr val="0070C0"/>
                </a:solidFill>
              </a:rPr>
              <a:t>the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dialogue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again</a:t>
            </a:r>
            <a:r>
              <a:rPr lang="hr-HR" b="1" dirty="0">
                <a:solidFill>
                  <a:srgbClr val="0070C0"/>
                </a:solidFill>
              </a:rPr>
              <a:t>. </a:t>
            </a:r>
          </a:p>
          <a:p>
            <a:r>
              <a:rPr lang="hr-HR" b="1" dirty="0" err="1">
                <a:solidFill>
                  <a:srgbClr val="0070C0"/>
                </a:solidFill>
              </a:rPr>
              <a:t>Pay</a:t>
            </a:r>
            <a:r>
              <a:rPr lang="hr-HR" b="1" dirty="0">
                <a:solidFill>
                  <a:srgbClr val="0070C0"/>
                </a:solidFill>
              </a:rPr>
              <a:t> at</a:t>
            </a:r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hr-HR" b="1" dirty="0" err="1">
                <a:solidFill>
                  <a:srgbClr val="0070C0"/>
                </a:solidFill>
              </a:rPr>
              <a:t>ention</a:t>
            </a:r>
            <a:r>
              <a:rPr lang="hr-HR" b="1" dirty="0">
                <a:solidFill>
                  <a:srgbClr val="0070C0"/>
                </a:solidFill>
              </a:rPr>
              <a:t> to</a:t>
            </a:r>
            <a:r>
              <a:rPr lang="en-US" b="1" dirty="0">
                <a:solidFill>
                  <a:srgbClr val="0070C0"/>
                </a:solidFill>
              </a:rPr>
              <a:t> Russell and Nikki’s excuses. What happened? Do Keith and </a:t>
            </a:r>
            <a:r>
              <a:rPr lang="en-US" b="1" dirty="0" err="1">
                <a:solidFill>
                  <a:srgbClr val="0070C0"/>
                </a:solidFill>
              </a:rPr>
              <a:t>Keiran</a:t>
            </a:r>
            <a:r>
              <a:rPr lang="en-US" b="1" dirty="0">
                <a:solidFill>
                  <a:srgbClr val="0070C0"/>
                </a:solidFill>
              </a:rPr>
              <a:t> believe them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hr-HR" b="1" dirty="0">
              <a:solidFill>
                <a:srgbClr val="0070C0"/>
              </a:solidFill>
            </a:endParaRPr>
          </a:p>
        </p:txBody>
      </p:sp>
      <p:pic>
        <p:nvPicPr>
          <p:cNvPr id="9" name="08_dip_in_8__l4_hard_to_believe_-_teenspeak">
            <a:hlinkClick r:id="" action="ppaction://media"/>
            <a:extLst>
              <a:ext uri="{FF2B5EF4-FFF2-40B4-BE49-F238E27FC236}">
                <a16:creationId xmlns:a16="http://schemas.microsoft.com/office/drawing/2014/main" xmlns="" id="{91CB1E87-F39E-48A9-B73E-D75C4C4433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5833" y="2213021"/>
            <a:ext cx="1549988" cy="1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2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FE50AE-8AD4-4BA8-8677-45E8ABF1F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53DC06E-0BE8-4F5B-9277-2B4FAB80A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BD46F0-B33A-428E-B255-1A406C5D6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1EAC261-24BC-44B9-8D21-7C3AAC555C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9066" y="3152055"/>
            <a:ext cx="8208272" cy="322810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7E7EC288-9288-47DA-8E0E-547DBD115738}"/>
              </a:ext>
            </a:extLst>
          </p:cNvPr>
          <p:cNvSpPr txBox="1"/>
          <p:nvPr/>
        </p:nvSpPr>
        <p:spPr>
          <a:xfrm>
            <a:off x="10156054" y="3783116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F1EC45B8-C0F6-4C41-9B15-1F9EDD09DCAA}"/>
              </a:ext>
            </a:extLst>
          </p:cNvPr>
          <p:cNvSpPr txBox="1"/>
          <p:nvPr/>
        </p:nvSpPr>
        <p:spPr>
          <a:xfrm>
            <a:off x="10458536" y="3783116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B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AED1157-9110-4084-A746-1C05AE664C70}"/>
              </a:ext>
            </a:extLst>
          </p:cNvPr>
          <p:cNvSpPr txBox="1"/>
          <p:nvPr/>
        </p:nvSpPr>
        <p:spPr>
          <a:xfrm>
            <a:off x="10783088" y="3766589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G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54BEF21-541F-4855-914E-1AB8898889D4}"/>
              </a:ext>
            </a:extLst>
          </p:cNvPr>
          <p:cNvSpPr txBox="1"/>
          <p:nvPr/>
        </p:nvSpPr>
        <p:spPr>
          <a:xfrm>
            <a:off x="10443419" y="4429919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A67F8EA-62A8-4A3D-B79F-35DEB7A86106}"/>
              </a:ext>
            </a:extLst>
          </p:cNvPr>
          <p:cNvSpPr txBox="1"/>
          <p:nvPr/>
        </p:nvSpPr>
        <p:spPr>
          <a:xfrm>
            <a:off x="10783088" y="4429919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CB9B8396-1D48-4580-9040-50120BDBA352}"/>
              </a:ext>
            </a:extLst>
          </p:cNvPr>
          <p:cNvSpPr txBox="1"/>
          <p:nvPr/>
        </p:nvSpPr>
        <p:spPr>
          <a:xfrm>
            <a:off x="10783088" y="5108260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8D7F03C-1BCA-48F5-B076-F7945A79B84D}"/>
              </a:ext>
            </a:extLst>
          </p:cNvPr>
          <p:cNvSpPr txBox="1"/>
          <p:nvPr/>
        </p:nvSpPr>
        <p:spPr>
          <a:xfrm>
            <a:off x="10781127" y="5796281"/>
            <a:ext cx="239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14872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FE50AE-8AD4-4BA8-8677-45E8ABF1F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53DC06E-0BE8-4F5B-9277-2B4FAB80A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BD46F0-B33A-428E-B255-1A406C5D6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0C8A982-9ACD-473A-93FC-B977F7CB08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844" y="2404270"/>
            <a:ext cx="5943600" cy="17335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44F8E12-A00F-421C-ABA7-D2CF2745DD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8462" y="4409065"/>
            <a:ext cx="8384564" cy="210444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64586C7-380B-41CB-B338-5E878ABA08E7}"/>
              </a:ext>
            </a:extLst>
          </p:cNvPr>
          <p:cNvSpPr txBox="1"/>
          <p:nvPr/>
        </p:nvSpPr>
        <p:spPr>
          <a:xfrm>
            <a:off x="4009748" y="4596399"/>
            <a:ext cx="119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waiting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8AF9636-9F4C-4042-87C0-45D70201E3C1}"/>
              </a:ext>
            </a:extLst>
          </p:cNvPr>
          <p:cNvSpPr txBox="1"/>
          <p:nvPr/>
        </p:nvSpPr>
        <p:spPr>
          <a:xfrm>
            <a:off x="8511604" y="4606292"/>
            <a:ext cx="119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appeared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874CAA6-35D5-4BF6-99ED-7E80F08C80B4}"/>
              </a:ext>
            </a:extLst>
          </p:cNvPr>
          <p:cNvSpPr txBox="1"/>
          <p:nvPr/>
        </p:nvSpPr>
        <p:spPr>
          <a:xfrm>
            <a:off x="4056364" y="4898160"/>
            <a:ext cx="1627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wearing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5F63097B-D6B4-4A5C-8074-5D68B297F194}"/>
              </a:ext>
            </a:extLst>
          </p:cNvPr>
          <p:cNvSpPr txBox="1"/>
          <p:nvPr/>
        </p:nvSpPr>
        <p:spPr>
          <a:xfrm>
            <a:off x="7798579" y="4898160"/>
            <a:ext cx="568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F3EC82C9-800F-4F25-A3EC-52EC72EF6565}"/>
              </a:ext>
            </a:extLst>
          </p:cNvPr>
          <p:cNvSpPr txBox="1"/>
          <p:nvPr/>
        </p:nvSpPr>
        <p:spPr>
          <a:xfrm>
            <a:off x="4152446" y="5159512"/>
            <a:ext cx="1831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fighting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65715FD-6C27-4176-AF9F-31203D5CC431}"/>
              </a:ext>
            </a:extLst>
          </p:cNvPr>
          <p:cNvSpPr txBox="1"/>
          <p:nvPr/>
        </p:nvSpPr>
        <p:spPr>
          <a:xfrm>
            <a:off x="7293868" y="5125523"/>
            <a:ext cx="119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called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3AD62569-5711-4AE1-B628-A1DD60E0340B}"/>
              </a:ext>
            </a:extLst>
          </p:cNvPr>
          <p:cNvSpPr txBox="1"/>
          <p:nvPr/>
        </p:nvSpPr>
        <p:spPr>
          <a:xfrm>
            <a:off x="4599213" y="5405883"/>
            <a:ext cx="119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running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6B6608D-BAF2-44FD-919F-517DF901E0FD}"/>
              </a:ext>
            </a:extLst>
          </p:cNvPr>
          <p:cNvSpPr txBox="1"/>
          <p:nvPr/>
        </p:nvSpPr>
        <p:spPr>
          <a:xfrm>
            <a:off x="8877163" y="5377825"/>
            <a:ext cx="119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slipped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604DA21E-D413-4179-A3CC-7DAD5D62F68C}"/>
              </a:ext>
            </a:extLst>
          </p:cNvPr>
          <p:cNvSpPr txBox="1"/>
          <p:nvPr/>
        </p:nvSpPr>
        <p:spPr>
          <a:xfrm>
            <a:off x="4989941" y="5667235"/>
            <a:ext cx="119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riding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0F2E3636-5B28-48DA-9646-4F01BDE3B895}"/>
              </a:ext>
            </a:extLst>
          </p:cNvPr>
          <p:cNvSpPr txBox="1"/>
          <p:nvPr/>
        </p:nvSpPr>
        <p:spPr>
          <a:xfrm>
            <a:off x="9267891" y="5653554"/>
            <a:ext cx="119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rode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A9F92A37-26F9-4977-AB8A-8E5E04B66AD1}"/>
              </a:ext>
            </a:extLst>
          </p:cNvPr>
          <p:cNvSpPr txBox="1"/>
          <p:nvPr/>
        </p:nvSpPr>
        <p:spPr>
          <a:xfrm>
            <a:off x="4663830" y="5928587"/>
            <a:ext cx="1894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queuing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EEE8673A-3FD2-46EB-B783-AC1B9CD8E93C}"/>
              </a:ext>
            </a:extLst>
          </p:cNvPr>
          <p:cNvSpPr txBox="1"/>
          <p:nvPr/>
        </p:nvSpPr>
        <p:spPr>
          <a:xfrm>
            <a:off x="8854686" y="5933183"/>
            <a:ext cx="119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called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FE50AE-8AD4-4BA8-8677-45E8ABF1F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53DC06E-0BE8-4F5B-9277-2B4FAB80A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BD46F0-B33A-428E-B255-1A406C5D6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A95D1B7-9E51-41FF-A0D0-ECC9F2ED06D9}"/>
              </a:ext>
            </a:extLst>
          </p:cNvPr>
          <p:cNvSpPr txBox="1"/>
          <p:nvPr/>
        </p:nvSpPr>
        <p:spPr>
          <a:xfrm>
            <a:off x="578639" y="1453580"/>
            <a:ext cx="7557744" cy="2468368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1 Who / wait / bus station / when / a man / appear out of nowhere?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2 What / he / wear?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3 What / Nikki / have with him?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4 Who / somebody / call / while / they/ fight? </a:t>
            </a:r>
            <a:endParaRPr lang="hr-HR" sz="20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DCE7213-77EE-4A8D-807E-8F4C76F2330C}"/>
              </a:ext>
            </a:extLst>
          </p:cNvPr>
          <p:cNvSpPr txBox="1"/>
          <p:nvPr/>
        </p:nvSpPr>
        <p:spPr>
          <a:xfrm>
            <a:off x="3719744" y="4128951"/>
            <a:ext cx="8313936" cy="2468368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1 Who was waiting at the bus stop when a man appeared out of nowhere?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2 What was he wearing?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3 What did Nikki have with him?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4 Who did somebody call while they were fighting?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25032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FE50AE-8AD4-4BA8-8677-45E8ABF1F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53DC06E-0BE8-4F5B-9277-2B4FAB80A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2BD46F0-B33A-428E-B255-1A406C5D6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643B3B2-EB75-4D12-AE28-50D9E1DB3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549" b="1373"/>
          <a:stretch/>
        </p:blipFill>
        <p:spPr>
          <a:xfrm>
            <a:off x="7569608" y="85088"/>
            <a:ext cx="4394447" cy="64747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8183D7A-8FE0-44D5-A1F5-03EAC89F6C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154" y="299511"/>
            <a:ext cx="5373886" cy="4857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CAC364E-043F-4910-96F0-743988DBCBB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8154" y="902625"/>
            <a:ext cx="5707291" cy="28270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B11AF7F-99A3-40CB-8936-3B8845615FC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154" y="3939107"/>
            <a:ext cx="3886200" cy="6762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690910-52C3-4C74-A805-EF97A96F0B0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8154" y="5423047"/>
            <a:ext cx="5238750" cy="4857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479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166</Words>
  <Application>Microsoft Office PowerPoint</Application>
  <PresentationFormat>Custom</PresentationFormat>
  <Paragraphs>36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7</cp:revision>
  <dcterms:created xsi:type="dcterms:W3CDTF">2021-10-03T15:02:17Z</dcterms:created>
  <dcterms:modified xsi:type="dcterms:W3CDTF">2021-10-11T06:59:55Z</dcterms:modified>
</cp:coreProperties>
</file>